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HzGMhvU95jd4wACu8wce9xOGI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ctrTitle"/>
          </p:nvPr>
        </p:nvSpPr>
        <p:spPr>
          <a:xfrm>
            <a:off x="6746628" y="1783959"/>
            <a:ext cx="4645250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/>
              <a:t>Sum of subsets</a:t>
            </a:r>
            <a:endParaRPr/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6746627" y="4750893"/>
            <a:ext cx="4645250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1"/>
          <p:cNvSpPr/>
          <p:nvPr/>
        </p:nvSpPr>
        <p:spPr>
          <a:xfrm flipH="1">
            <a:off x="0" y="0"/>
            <a:ext cx="6172782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b="-1" l="17754" r="23612" t="0"/>
          <a:stretch/>
        </p:blipFill>
        <p:spPr>
          <a:xfrm>
            <a:off x="20" y="76210"/>
            <a:ext cx="6024154" cy="685800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1</a:t>
            </a:r>
            <a:br>
              <a:rPr lang="en-US"/>
            </a:br>
            <a:endParaRPr/>
          </a:p>
        </p:txBody>
      </p:sp>
      <p:sp>
        <p:nvSpPr>
          <p:cNvPr id="195" name="Google Shape;195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A={1,2,3,4}   m=   7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Iteration  of algorithm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Line 1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Initial parameters(s=0,k=1,r= 1+2+3+4)</a:t>
            </a:r>
            <a:endParaRPr/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67619" l="28614" r="34399" t="28354"/>
          <a:stretch/>
        </p:blipFill>
        <p:spPr>
          <a:xfrm>
            <a:off x="1347640" y="4001294"/>
            <a:ext cx="12487628" cy="76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20813" l="38049" r="37529" t="18861"/>
          <a:stretch/>
        </p:blipFill>
        <p:spPr>
          <a:xfrm>
            <a:off x="167269" y="-188445"/>
            <a:ext cx="5319132" cy="678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 b="8292" l="30457" r="37164" t="17236"/>
          <a:stretch/>
        </p:blipFill>
        <p:spPr>
          <a:xfrm>
            <a:off x="5397191" y="-1"/>
            <a:ext cx="5196468" cy="672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10406" l="32927" r="33506" t="14147"/>
          <a:stretch/>
        </p:blipFill>
        <p:spPr>
          <a:xfrm>
            <a:off x="256478" y="735980"/>
            <a:ext cx="4092498" cy="517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4">
            <a:alphaModFix/>
          </a:blip>
          <a:srcRect b="21626" l="35670" r="34604" t="21788"/>
          <a:stretch/>
        </p:blipFill>
        <p:spPr>
          <a:xfrm>
            <a:off x="5285677" y="591013"/>
            <a:ext cx="4426039" cy="473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7074" l="13009" r="18724" t="10748"/>
          <a:stretch/>
        </p:blipFill>
        <p:spPr>
          <a:xfrm>
            <a:off x="635620" y="43847"/>
            <a:ext cx="9623502" cy="651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/>
          </a:blip>
          <a:srcRect b="22600" l="28811" r="30121" t="22927"/>
          <a:stretch/>
        </p:blipFill>
        <p:spPr>
          <a:xfrm>
            <a:off x="568712" y="255236"/>
            <a:ext cx="8854068" cy="660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 b="25586" l="29457" r="28474" t="23252"/>
          <a:stretch/>
        </p:blipFill>
        <p:spPr>
          <a:xfrm>
            <a:off x="1048215" y="479274"/>
            <a:ext cx="7672039" cy="524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 b="24065" l="26432" r="27104" t="22438"/>
          <a:stretch/>
        </p:blipFill>
        <p:spPr>
          <a:xfrm>
            <a:off x="769435" y="431978"/>
            <a:ext cx="8441473" cy="546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Example</a:t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N=6, m=30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W[1..6]    {5,10,12,13,15,18}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Initial call to algorithm 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Sum Of Sub(0,1 ,                    )   </a:t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967" y="4686770"/>
            <a:ext cx="889683" cy="7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1983925" y="858968"/>
            <a:ext cx="9306115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(w1,w2,w3,w4)=(11,13,24,7)    m=31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610657" y="3228945"/>
            <a:ext cx="14895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Ans={11,13,7}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{24,7}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blue fabric&#10;&#10;Description automatically generated with low confidence" id="111" name="Google Shape;111;p2"/>
          <p:cNvPicPr preferRelativeResize="0"/>
          <p:nvPr/>
        </p:nvPicPr>
        <p:blipFill rotWithShape="1">
          <a:blip r:embed="rId3">
            <a:alphaModFix amt="35000"/>
          </a:blip>
          <a:srcRect b="9165" l="0" r="0" t="65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935243" y="1828343"/>
            <a:ext cx="10321512" cy="4345900"/>
            <a:chOff x="97043" y="2718"/>
            <a:chExt cx="10321512" cy="4345900"/>
          </a:xfrm>
        </p:grpSpPr>
        <p:sp>
          <p:nvSpPr>
            <p:cNvPr id="114" name="Google Shape;114;p2"/>
            <p:cNvSpPr/>
            <p:nvPr/>
          </p:nvSpPr>
          <p:spPr>
            <a:xfrm>
              <a:off x="97043" y="2718"/>
              <a:ext cx="2716187" cy="16297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44776" y="50451"/>
              <a:ext cx="2620721" cy="1534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SUBSET-SUM problem involves </a:t>
              </a:r>
              <a:r>
                <a:rPr b="0" i="0" lang="en-US" sz="1800" u="none" cap="none" strike="noStrik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determining whether or not a subset from a list of integers 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sum to a target value.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052255" y="480767"/>
              <a:ext cx="575831" cy="673614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3052255" y="615490"/>
              <a:ext cx="403082" cy="404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99706" y="2718"/>
              <a:ext cx="2716187" cy="16297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7CFBD"/>
                </a:gs>
                <a:gs pos="50000">
                  <a:srgbClr val="49CEBA"/>
                </a:gs>
                <a:gs pos="100000">
                  <a:srgbClr val="39BDA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3947439" y="50451"/>
              <a:ext cx="2620721" cy="1534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example, consider the list of nums = [1, 2, 3, 4].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854918" y="480767"/>
              <a:ext cx="575831" cy="673614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65C998"/>
                </a:gs>
                <a:gs pos="50000">
                  <a:srgbClr val="46C78C"/>
                </a:gs>
                <a:gs pos="100000">
                  <a:srgbClr val="35B87B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6854918" y="615490"/>
              <a:ext cx="403082" cy="404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702368" y="2718"/>
              <a:ext cx="2716187" cy="16297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1C475"/>
                </a:gs>
                <a:gs pos="50000">
                  <a:srgbClr val="42C25D"/>
                </a:gs>
                <a:gs pos="100000">
                  <a:srgbClr val="33B14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7750101" y="50451"/>
              <a:ext cx="2620721" cy="1534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 the target = 7, there are two subsets that achieve this sum: {3, 4} and {1, 2, 4}.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5400000">
              <a:off x="8772546" y="1822564"/>
              <a:ext cx="575831" cy="673614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8858378" y="1871456"/>
              <a:ext cx="404168" cy="403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702368" y="2718906"/>
              <a:ext cx="2716187" cy="162971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7750101" y="2766639"/>
              <a:ext cx="2620721" cy="1534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 target = 11, there are no solutions.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</a:rPr>
              <a:t>Introduction –sum of subset problem</a:t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5194300" y="597317"/>
            <a:ext cx="6513603" cy="5632638"/>
            <a:chOff x="0" y="126393"/>
            <a:chExt cx="6513603" cy="5632638"/>
          </a:xfrm>
        </p:grpSpPr>
        <p:sp>
          <p:nvSpPr>
            <p:cNvPr id="135" name="Google Shape;135;p3"/>
            <p:cNvSpPr/>
            <p:nvPr/>
          </p:nvSpPr>
          <p:spPr>
            <a:xfrm>
              <a:off x="0" y="126393"/>
              <a:ext cx="6513603" cy="953403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46541" y="172934"/>
              <a:ext cx="6420521" cy="86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Given 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 -positive </a:t>
              </a: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numbers (usually called weights)</a:t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0" y="1148917"/>
              <a:ext cx="6513603" cy="953403"/>
            </a:xfrm>
            <a:prstGeom prst="roundRect">
              <a:avLst>
                <a:gd fmla="val 16667" name="adj"/>
              </a:avLst>
            </a:prstGeom>
            <a:solidFill>
              <a:srgbClr val="52CBC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46541" y="1195458"/>
              <a:ext cx="6420521" cy="86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Find all combinations of these numbers whose sum is 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0" y="2171441"/>
              <a:ext cx="6513603" cy="953403"/>
            </a:xfrm>
            <a:prstGeom prst="roundRect">
              <a:avLst>
                <a:gd fmla="val 16667" name="adj"/>
              </a:avLst>
            </a:prstGeom>
            <a:solidFill>
              <a:srgbClr val="4CC3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46541" y="2217982"/>
              <a:ext cx="6420521" cy="86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 represent the the problem either as</a:t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3124844"/>
              <a:ext cx="6513603" cy="658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0" y="3124844"/>
              <a:ext cx="6513603" cy="658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06800" spcFirstLastPara="1" rIns="170675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Fixed size tuples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8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Variable size tuples</a:t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0" y="3783104"/>
              <a:ext cx="6513603" cy="953403"/>
            </a:xfrm>
            <a:prstGeom prst="roundRect">
              <a:avLst>
                <a:gd fmla="val 16667" name="adj"/>
              </a:avLst>
            </a:prstGeom>
            <a:solidFill>
              <a:srgbClr val="46BA4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46541" y="3829645"/>
              <a:ext cx="6420521" cy="86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Here we are considering fixed size tuples </a:t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4805628"/>
              <a:ext cx="6513603" cy="953403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46541" y="4852169"/>
              <a:ext cx="6420521" cy="86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Each Xi in the solution vector can be either 1 or 0 depending on whether weight Wi included or not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&#10;&#10;Description automatically generated with medium confidence" id="152" name="Google Shape;15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" l="0" r="0" t="0"/>
          <a:stretch/>
        </p:blipFill>
        <p:spPr>
          <a:xfrm>
            <a:off x="20" y="-38321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8" name="Google Shape;15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764" l="26695" r="27320" t="23137"/>
          <a:stretch/>
        </p:blipFill>
        <p:spPr>
          <a:xfrm>
            <a:off x="1170878" y="201001"/>
            <a:ext cx="9578897" cy="645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9528" l="15424" r="2308" t="1"/>
          <a:stretch/>
        </p:blipFill>
        <p:spPr>
          <a:xfrm>
            <a:off x="308863" y="457199"/>
            <a:ext cx="11165741" cy="461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976" l="7667" r="5119" t="1"/>
          <a:stretch/>
        </p:blipFill>
        <p:spPr>
          <a:xfrm>
            <a:off x="1298517" y="643467"/>
            <a:ext cx="959496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>
            <p:ph type="title"/>
          </p:nvPr>
        </p:nvSpPr>
        <p:spPr>
          <a:xfrm>
            <a:off x="182880" y="223377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bounding functions are</a:t>
            </a:r>
            <a:endParaRPr/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3">
            <a:alphaModFix/>
          </a:blip>
          <a:srcRect b="6340" l="26249" r="28475" t="63577"/>
          <a:stretch/>
        </p:blipFill>
        <p:spPr>
          <a:xfrm>
            <a:off x="3037707" y="1578015"/>
            <a:ext cx="8704528" cy="370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4D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 b="7074" l="13009" r="18724" t="10748"/>
          <a:stretch/>
        </p:blipFill>
        <p:spPr>
          <a:xfrm>
            <a:off x="1982230" y="643467"/>
            <a:ext cx="8227540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2019-10-31T06:13:07Z</dcterms:created>
  <dc:creator>Kiran Rajan</dc:creator>
</cp:coreProperties>
</file>